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9144000" cy="6858000"/>
  <p:embeddedFontLst>
    <p:embeddedFont>
      <p:font typeface="Maven Pro" panose="020B0604020202020204" charset="0"/>
      <p:regular r:id="rId13"/>
      <p:bold r:id="rId14"/>
    </p:embeddedFont>
    <p:embeddedFont>
      <p:font typeface="Nunito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125" d="100"/>
          <a:sy n="125" d="100"/>
        </p:scale>
        <p:origin x="1116" y="6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77F8CD-4ED5-4A9D-B40B-B486CAF9A338}" type="doc">
      <dgm:prSet loTypeId="urn:microsoft.com/office/officeart/2005/8/layout/hList9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68335288-16BA-4898-8D4E-A069A8B9CA76}">
      <dgm:prSet phldrT="[Texto]"/>
      <dgm:spPr/>
      <dgm:t>
        <a:bodyPr/>
        <a:lstStyle/>
        <a:p>
          <a:r>
            <a:rPr lang="es-ES" dirty="0" smtClean="0"/>
            <a:t>Pelar cable</a:t>
          </a:r>
          <a:endParaRPr lang="es-ES" dirty="0"/>
        </a:p>
      </dgm:t>
    </dgm:pt>
    <dgm:pt modelId="{CB1A2787-97B2-4FE7-BD2F-D8A495C64B7B}" type="parTrans" cxnId="{15BA8694-A948-4CB1-90A3-6A1F3CA07A0C}">
      <dgm:prSet/>
      <dgm:spPr/>
      <dgm:t>
        <a:bodyPr/>
        <a:lstStyle/>
        <a:p>
          <a:endParaRPr lang="es-ES"/>
        </a:p>
      </dgm:t>
    </dgm:pt>
    <dgm:pt modelId="{72A75500-9A44-4CB2-BBAE-A076044B25AD}" type="sibTrans" cxnId="{15BA8694-A948-4CB1-90A3-6A1F3CA07A0C}">
      <dgm:prSet/>
      <dgm:spPr/>
      <dgm:t>
        <a:bodyPr/>
        <a:lstStyle/>
        <a:p>
          <a:endParaRPr lang="es-ES"/>
        </a:p>
      </dgm:t>
    </dgm:pt>
    <dgm:pt modelId="{186184C5-32A6-4589-AC9B-FB5DA8B87A2F}">
      <dgm:prSet phldrT="[Texto]"/>
      <dgm:spPr/>
      <dgm:t>
        <a:bodyPr/>
        <a:lstStyle/>
        <a:p>
          <a:r>
            <a:rPr lang="es-ES" dirty="0" smtClean="0"/>
            <a:t>Retirar la protección aislante</a:t>
          </a:r>
          <a:endParaRPr lang="es-ES" dirty="0"/>
        </a:p>
      </dgm:t>
    </dgm:pt>
    <dgm:pt modelId="{1EF08734-F9A4-451C-9F18-83304F1611B7}" type="parTrans" cxnId="{33C05F7A-5ED7-4B1B-BC99-B736239ADBB2}">
      <dgm:prSet/>
      <dgm:spPr/>
      <dgm:t>
        <a:bodyPr/>
        <a:lstStyle/>
        <a:p>
          <a:endParaRPr lang="es-ES"/>
        </a:p>
      </dgm:t>
    </dgm:pt>
    <dgm:pt modelId="{5F13C2BC-B276-41B0-92EF-DD147D76733D}" type="sibTrans" cxnId="{33C05F7A-5ED7-4B1B-BC99-B736239ADBB2}">
      <dgm:prSet/>
      <dgm:spPr/>
      <dgm:t>
        <a:bodyPr/>
        <a:lstStyle/>
        <a:p>
          <a:endParaRPr lang="es-ES"/>
        </a:p>
      </dgm:t>
    </dgm:pt>
    <dgm:pt modelId="{0AD4FD61-4266-4D46-A5AD-06660B74DBD0}">
      <dgm:prSet phldrT="[Texto]"/>
      <dgm:spPr/>
      <dgm:t>
        <a:bodyPr/>
        <a:lstStyle/>
        <a:p>
          <a:r>
            <a:rPr lang="es-ES" dirty="0" smtClean="0"/>
            <a:t>Suelen tener la </a:t>
          </a:r>
          <a:r>
            <a:rPr lang="es-ES" b="1" dirty="0" smtClean="0"/>
            <a:t>función</a:t>
          </a:r>
          <a:r>
            <a:rPr lang="es-ES" b="0" dirty="0" smtClean="0"/>
            <a:t> de cortar cable</a:t>
          </a:r>
          <a:endParaRPr lang="es-ES" dirty="0"/>
        </a:p>
      </dgm:t>
    </dgm:pt>
    <dgm:pt modelId="{85E77064-65A7-4D59-9E3D-B2B4ACA7D85A}" type="parTrans" cxnId="{50354C8D-C3A7-4F47-BF78-245AE169F3E1}">
      <dgm:prSet/>
      <dgm:spPr/>
      <dgm:t>
        <a:bodyPr/>
        <a:lstStyle/>
        <a:p>
          <a:endParaRPr lang="es-ES"/>
        </a:p>
      </dgm:t>
    </dgm:pt>
    <dgm:pt modelId="{9299BAEC-1EB7-45D6-BBE2-823CF6AE3067}" type="sibTrans" cxnId="{50354C8D-C3A7-4F47-BF78-245AE169F3E1}">
      <dgm:prSet/>
      <dgm:spPr/>
      <dgm:t>
        <a:bodyPr/>
        <a:lstStyle/>
        <a:p>
          <a:endParaRPr lang="es-ES"/>
        </a:p>
      </dgm:t>
    </dgm:pt>
    <dgm:pt modelId="{D2754BBE-D2E3-4B75-AAA3-C4C2C389F5B3}">
      <dgm:prSet phldrT="[Texto]"/>
      <dgm:spPr/>
      <dgm:t>
        <a:bodyPr/>
        <a:lstStyle/>
        <a:p>
          <a:r>
            <a:rPr lang="es-ES" dirty="0" smtClean="0"/>
            <a:t>Cortar cable</a:t>
          </a:r>
          <a:endParaRPr lang="es-ES" dirty="0"/>
        </a:p>
      </dgm:t>
    </dgm:pt>
    <dgm:pt modelId="{57FE4E9A-4579-4D84-9CEE-4CE307274C91}" type="parTrans" cxnId="{D2797273-18EC-460D-88B8-28ED70978755}">
      <dgm:prSet/>
      <dgm:spPr/>
      <dgm:t>
        <a:bodyPr/>
        <a:lstStyle/>
        <a:p>
          <a:endParaRPr lang="es-ES"/>
        </a:p>
      </dgm:t>
    </dgm:pt>
    <dgm:pt modelId="{5D8B1AAB-3F8D-40D9-A194-B09E67B3ECD9}" type="sibTrans" cxnId="{D2797273-18EC-460D-88B8-28ED70978755}">
      <dgm:prSet/>
      <dgm:spPr/>
      <dgm:t>
        <a:bodyPr/>
        <a:lstStyle/>
        <a:p>
          <a:endParaRPr lang="es-ES"/>
        </a:p>
      </dgm:t>
    </dgm:pt>
    <dgm:pt modelId="{79FA5E80-34A6-4C51-84CC-432BA9556770}">
      <dgm:prSet phldrT="[Texto]"/>
      <dgm:spPr/>
      <dgm:t>
        <a:bodyPr/>
        <a:lstStyle/>
        <a:p>
          <a:r>
            <a:rPr lang="es-ES" dirty="0" smtClean="0"/>
            <a:t>Caracterizado por acabar en puntas afiladas</a:t>
          </a:r>
          <a:endParaRPr lang="es-ES" dirty="0"/>
        </a:p>
      </dgm:t>
    </dgm:pt>
    <dgm:pt modelId="{62FEA586-FC71-4B4B-9F98-BD7C13460E90}" type="parTrans" cxnId="{B5FBE540-947E-480C-B523-BD94E6E2BF63}">
      <dgm:prSet/>
      <dgm:spPr/>
      <dgm:t>
        <a:bodyPr/>
        <a:lstStyle/>
        <a:p>
          <a:endParaRPr lang="es-ES"/>
        </a:p>
      </dgm:t>
    </dgm:pt>
    <dgm:pt modelId="{5F0F4FC4-F3AE-44B1-8287-A6FDC525E661}" type="sibTrans" cxnId="{B5FBE540-947E-480C-B523-BD94E6E2BF63}">
      <dgm:prSet/>
      <dgm:spPr/>
      <dgm:t>
        <a:bodyPr/>
        <a:lstStyle/>
        <a:p>
          <a:endParaRPr lang="es-ES"/>
        </a:p>
      </dgm:t>
    </dgm:pt>
    <dgm:pt modelId="{DF1A14F5-E5BE-490C-8E1C-E4DEE6A75D72}">
      <dgm:prSet phldrT="[Texto]"/>
      <dgm:spPr/>
      <dgm:t>
        <a:bodyPr/>
        <a:lstStyle/>
        <a:p>
          <a:r>
            <a:rPr lang="es-ES" dirty="0" smtClean="0"/>
            <a:t>Pueden cortar recto u oblicuo</a:t>
          </a:r>
          <a:endParaRPr lang="es-ES" dirty="0"/>
        </a:p>
      </dgm:t>
    </dgm:pt>
    <dgm:pt modelId="{C2969C3A-50F6-4D66-B73A-07910BD9D76E}" type="parTrans" cxnId="{2E5C108E-61CA-473E-83C3-E217474C5EA0}">
      <dgm:prSet/>
      <dgm:spPr/>
      <dgm:t>
        <a:bodyPr/>
        <a:lstStyle/>
        <a:p>
          <a:endParaRPr lang="es-ES"/>
        </a:p>
      </dgm:t>
    </dgm:pt>
    <dgm:pt modelId="{A725C971-F5CD-49EF-A729-DE02A69DC9D1}" type="sibTrans" cxnId="{2E5C108E-61CA-473E-83C3-E217474C5EA0}">
      <dgm:prSet/>
      <dgm:spPr/>
      <dgm:t>
        <a:bodyPr/>
        <a:lstStyle/>
        <a:p>
          <a:endParaRPr lang="es-ES"/>
        </a:p>
      </dgm:t>
    </dgm:pt>
    <dgm:pt modelId="{D61C8FAB-2783-48F3-8649-4891AD3DB748}" type="pres">
      <dgm:prSet presAssocID="{2B77F8CD-4ED5-4A9D-B40B-B486CAF9A338}" presName="list" presStyleCnt="0">
        <dgm:presLayoutVars>
          <dgm:dir/>
          <dgm:animLvl val="lvl"/>
        </dgm:presLayoutVars>
      </dgm:prSet>
      <dgm:spPr/>
    </dgm:pt>
    <dgm:pt modelId="{0D768720-41EC-4C12-82BE-D640CA25D488}" type="pres">
      <dgm:prSet presAssocID="{68335288-16BA-4898-8D4E-A069A8B9CA76}" presName="posSpace" presStyleCnt="0"/>
      <dgm:spPr/>
    </dgm:pt>
    <dgm:pt modelId="{A24B532B-C52F-416F-97C2-CA43DDE136A9}" type="pres">
      <dgm:prSet presAssocID="{68335288-16BA-4898-8D4E-A069A8B9CA76}" presName="vertFlow" presStyleCnt="0"/>
      <dgm:spPr/>
    </dgm:pt>
    <dgm:pt modelId="{C78808B1-EF57-4838-91AB-1F90491A38B7}" type="pres">
      <dgm:prSet presAssocID="{68335288-16BA-4898-8D4E-A069A8B9CA76}" presName="topSpace" presStyleCnt="0"/>
      <dgm:spPr/>
    </dgm:pt>
    <dgm:pt modelId="{B82F4260-0638-4AB1-9C62-1186B7041D28}" type="pres">
      <dgm:prSet presAssocID="{68335288-16BA-4898-8D4E-A069A8B9CA76}" presName="firstComp" presStyleCnt="0"/>
      <dgm:spPr/>
    </dgm:pt>
    <dgm:pt modelId="{7256D5F4-C818-4A96-AF84-F20E247A7384}" type="pres">
      <dgm:prSet presAssocID="{68335288-16BA-4898-8D4E-A069A8B9CA76}" presName="firstChild" presStyleLbl="bgAccFollowNode1" presStyleIdx="0" presStyleCnt="4"/>
      <dgm:spPr/>
      <dgm:t>
        <a:bodyPr/>
        <a:lstStyle/>
        <a:p>
          <a:endParaRPr lang="es-ES"/>
        </a:p>
      </dgm:t>
    </dgm:pt>
    <dgm:pt modelId="{1DC8C4E4-312B-4264-B36B-F0BDCC798A21}" type="pres">
      <dgm:prSet presAssocID="{68335288-16BA-4898-8D4E-A069A8B9CA76}" presName="firstChildTx" presStyleLbl="b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001FE2D3-CB91-470F-883A-9FD4CA5A5234}" type="pres">
      <dgm:prSet presAssocID="{0AD4FD61-4266-4D46-A5AD-06660B74DBD0}" presName="comp" presStyleCnt="0"/>
      <dgm:spPr/>
    </dgm:pt>
    <dgm:pt modelId="{575251A8-1E7D-4528-876C-1880AE67BCC0}" type="pres">
      <dgm:prSet presAssocID="{0AD4FD61-4266-4D46-A5AD-06660B74DBD0}" presName="child" presStyleLbl="bgAccFollowNode1" presStyleIdx="1" presStyleCnt="4"/>
      <dgm:spPr/>
    </dgm:pt>
    <dgm:pt modelId="{39883925-69D3-4D29-88D9-A71E52255952}" type="pres">
      <dgm:prSet presAssocID="{0AD4FD61-4266-4D46-A5AD-06660B74DBD0}" presName="childTx" presStyleLbl="bgAccFollowNode1" presStyleIdx="1" presStyleCnt="4">
        <dgm:presLayoutVars>
          <dgm:bulletEnabled val="1"/>
        </dgm:presLayoutVars>
      </dgm:prSet>
      <dgm:spPr/>
    </dgm:pt>
    <dgm:pt modelId="{CD5BC2A5-6327-47E2-AE73-DB502BC9C90D}" type="pres">
      <dgm:prSet presAssocID="{68335288-16BA-4898-8D4E-A069A8B9CA76}" presName="negSpace" presStyleCnt="0"/>
      <dgm:spPr/>
    </dgm:pt>
    <dgm:pt modelId="{C11976FE-3818-43EA-832D-49F5DA0A5D54}" type="pres">
      <dgm:prSet presAssocID="{68335288-16BA-4898-8D4E-A069A8B9CA76}" presName="circle" presStyleLbl="node1" presStyleIdx="0" presStyleCnt="2"/>
      <dgm:spPr/>
    </dgm:pt>
    <dgm:pt modelId="{827F3075-825A-4F5E-8E58-A350123621F2}" type="pres">
      <dgm:prSet presAssocID="{72A75500-9A44-4CB2-BBAE-A076044B25AD}" presName="transSpace" presStyleCnt="0"/>
      <dgm:spPr/>
    </dgm:pt>
    <dgm:pt modelId="{E9091F05-7D16-41C7-BE4C-EF4D0119873B}" type="pres">
      <dgm:prSet presAssocID="{D2754BBE-D2E3-4B75-AAA3-C4C2C389F5B3}" presName="posSpace" presStyleCnt="0"/>
      <dgm:spPr/>
    </dgm:pt>
    <dgm:pt modelId="{1BEE0C22-DB46-4856-9B9D-439D8A84448F}" type="pres">
      <dgm:prSet presAssocID="{D2754BBE-D2E3-4B75-AAA3-C4C2C389F5B3}" presName="vertFlow" presStyleCnt="0"/>
      <dgm:spPr/>
    </dgm:pt>
    <dgm:pt modelId="{AEC5E969-EB7A-4C10-BA7E-B6806C0198E4}" type="pres">
      <dgm:prSet presAssocID="{D2754BBE-D2E3-4B75-AAA3-C4C2C389F5B3}" presName="topSpace" presStyleCnt="0"/>
      <dgm:spPr/>
    </dgm:pt>
    <dgm:pt modelId="{5C7B339D-7ACC-4D4A-945A-3D27A2662B6A}" type="pres">
      <dgm:prSet presAssocID="{D2754BBE-D2E3-4B75-AAA3-C4C2C389F5B3}" presName="firstComp" presStyleCnt="0"/>
      <dgm:spPr/>
    </dgm:pt>
    <dgm:pt modelId="{821E2947-94A0-44DD-A165-2C8EE61BBACB}" type="pres">
      <dgm:prSet presAssocID="{D2754BBE-D2E3-4B75-AAA3-C4C2C389F5B3}" presName="firstChild" presStyleLbl="bgAccFollowNode1" presStyleIdx="2" presStyleCnt="4"/>
      <dgm:spPr/>
    </dgm:pt>
    <dgm:pt modelId="{87659A20-5792-4AAF-814C-5C62DF8BC3D1}" type="pres">
      <dgm:prSet presAssocID="{D2754BBE-D2E3-4B75-AAA3-C4C2C389F5B3}" presName="firstChildTx" presStyleLbl="bgAccFollowNode1" presStyleIdx="2" presStyleCnt="4">
        <dgm:presLayoutVars>
          <dgm:bulletEnabled val="1"/>
        </dgm:presLayoutVars>
      </dgm:prSet>
      <dgm:spPr/>
    </dgm:pt>
    <dgm:pt modelId="{485AF533-7BB2-45B3-8BE6-974ED81CC4CD}" type="pres">
      <dgm:prSet presAssocID="{DF1A14F5-E5BE-490C-8E1C-E4DEE6A75D72}" presName="comp" presStyleCnt="0"/>
      <dgm:spPr/>
    </dgm:pt>
    <dgm:pt modelId="{DA184FB2-C525-4651-914D-347C53BDAB31}" type="pres">
      <dgm:prSet presAssocID="{DF1A14F5-E5BE-490C-8E1C-E4DEE6A75D72}" presName="child" presStyleLbl="bgAccFollowNode1" presStyleIdx="3" presStyleCnt="4"/>
      <dgm:spPr/>
    </dgm:pt>
    <dgm:pt modelId="{940B7138-B07C-4014-AEB7-7CBD7B74B0A3}" type="pres">
      <dgm:prSet presAssocID="{DF1A14F5-E5BE-490C-8E1C-E4DEE6A75D72}" presName="childTx" presStyleLbl="bgAccFollowNode1" presStyleIdx="3" presStyleCnt="4">
        <dgm:presLayoutVars>
          <dgm:bulletEnabled val="1"/>
        </dgm:presLayoutVars>
      </dgm:prSet>
      <dgm:spPr/>
    </dgm:pt>
    <dgm:pt modelId="{1657181F-5A6C-4F09-B55F-C250859762B5}" type="pres">
      <dgm:prSet presAssocID="{D2754BBE-D2E3-4B75-AAA3-C4C2C389F5B3}" presName="negSpace" presStyleCnt="0"/>
      <dgm:spPr/>
    </dgm:pt>
    <dgm:pt modelId="{9885BCBD-BB74-422D-898C-5527653C59D8}" type="pres">
      <dgm:prSet presAssocID="{D2754BBE-D2E3-4B75-AAA3-C4C2C389F5B3}" presName="circle" presStyleLbl="node1" presStyleIdx="1" presStyleCnt="2"/>
      <dgm:spPr/>
    </dgm:pt>
  </dgm:ptLst>
  <dgm:cxnLst>
    <dgm:cxn modelId="{E983F671-EB79-438A-80C2-9D4C113B4E36}" type="presOf" srcId="{186184C5-32A6-4589-AC9B-FB5DA8B87A2F}" destId="{7256D5F4-C818-4A96-AF84-F20E247A7384}" srcOrd="0" destOrd="0" presId="urn:microsoft.com/office/officeart/2005/8/layout/hList9"/>
    <dgm:cxn modelId="{98B6A707-180F-4CE3-9A00-A0F2CAC88BE4}" type="presOf" srcId="{79FA5E80-34A6-4C51-84CC-432BA9556770}" destId="{87659A20-5792-4AAF-814C-5C62DF8BC3D1}" srcOrd="1" destOrd="0" presId="urn:microsoft.com/office/officeart/2005/8/layout/hList9"/>
    <dgm:cxn modelId="{6FD1B87A-19AA-46A7-8698-1D84C0552086}" type="presOf" srcId="{79FA5E80-34A6-4C51-84CC-432BA9556770}" destId="{821E2947-94A0-44DD-A165-2C8EE61BBACB}" srcOrd="0" destOrd="0" presId="urn:microsoft.com/office/officeart/2005/8/layout/hList9"/>
    <dgm:cxn modelId="{8F900E81-6A54-41AF-B92A-DB29728CA21F}" type="presOf" srcId="{DF1A14F5-E5BE-490C-8E1C-E4DEE6A75D72}" destId="{940B7138-B07C-4014-AEB7-7CBD7B74B0A3}" srcOrd="1" destOrd="0" presId="urn:microsoft.com/office/officeart/2005/8/layout/hList9"/>
    <dgm:cxn modelId="{6600E6FC-0129-420D-BA79-948715E1F616}" type="presOf" srcId="{0AD4FD61-4266-4D46-A5AD-06660B74DBD0}" destId="{575251A8-1E7D-4528-876C-1880AE67BCC0}" srcOrd="0" destOrd="0" presId="urn:microsoft.com/office/officeart/2005/8/layout/hList9"/>
    <dgm:cxn modelId="{4B5D58CA-8999-468A-912D-F6E69C2E9F37}" type="presOf" srcId="{0AD4FD61-4266-4D46-A5AD-06660B74DBD0}" destId="{39883925-69D3-4D29-88D9-A71E52255952}" srcOrd="1" destOrd="0" presId="urn:microsoft.com/office/officeart/2005/8/layout/hList9"/>
    <dgm:cxn modelId="{B5FBE540-947E-480C-B523-BD94E6E2BF63}" srcId="{D2754BBE-D2E3-4B75-AAA3-C4C2C389F5B3}" destId="{79FA5E80-34A6-4C51-84CC-432BA9556770}" srcOrd="0" destOrd="0" parTransId="{62FEA586-FC71-4B4B-9F98-BD7C13460E90}" sibTransId="{5F0F4FC4-F3AE-44B1-8287-A6FDC525E661}"/>
    <dgm:cxn modelId="{2E5C108E-61CA-473E-83C3-E217474C5EA0}" srcId="{D2754BBE-D2E3-4B75-AAA3-C4C2C389F5B3}" destId="{DF1A14F5-E5BE-490C-8E1C-E4DEE6A75D72}" srcOrd="1" destOrd="0" parTransId="{C2969C3A-50F6-4D66-B73A-07910BD9D76E}" sibTransId="{A725C971-F5CD-49EF-A729-DE02A69DC9D1}"/>
    <dgm:cxn modelId="{D2797273-18EC-460D-88B8-28ED70978755}" srcId="{2B77F8CD-4ED5-4A9D-B40B-B486CAF9A338}" destId="{D2754BBE-D2E3-4B75-AAA3-C4C2C389F5B3}" srcOrd="1" destOrd="0" parTransId="{57FE4E9A-4579-4D84-9CEE-4CE307274C91}" sibTransId="{5D8B1AAB-3F8D-40D9-A194-B09E67B3ECD9}"/>
    <dgm:cxn modelId="{15BA8694-A948-4CB1-90A3-6A1F3CA07A0C}" srcId="{2B77F8CD-4ED5-4A9D-B40B-B486CAF9A338}" destId="{68335288-16BA-4898-8D4E-A069A8B9CA76}" srcOrd="0" destOrd="0" parTransId="{CB1A2787-97B2-4FE7-BD2F-D8A495C64B7B}" sibTransId="{72A75500-9A44-4CB2-BBAE-A076044B25AD}"/>
    <dgm:cxn modelId="{DAD115F6-1B08-4470-99F6-46389D20CCA1}" type="presOf" srcId="{DF1A14F5-E5BE-490C-8E1C-E4DEE6A75D72}" destId="{DA184FB2-C525-4651-914D-347C53BDAB31}" srcOrd="0" destOrd="0" presId="urn:microsoft.com/office/officeart/2005/8/layout/hList9"/>
    <dgm:cxn modelId="{B44925DA-4460-400F-A22E-26712721A2F0}" type="presOf" srcId="{68335288-16BA-4898-8D4E-A069A8B9CA76}" destId="{C11976FE-3818-43EA-832D-49F5DA0A5D54}" srcOrd="0" destOrd="0" presId="urn:microsoft.com/office/officeart/2005/8/layout/hList9"/>
    <dgm:cxn modelId="{33C05F7A-5ED7-4B1B-BC99-B736239ADBB2}" srcId="{68335288-16BA-4898-8D4E-A069A8B9CA76}" destId="{186184C5-32A6-4589-AC9B-FB5DA8B87A2F}" srcOrd="0" destOrd="0" parTransId="{1EF08734-F9A4-451C-9F18-83304F1611B7}" sibTransId="{5F13C2BC-B276-41B0-92EF-DD147D76733D}"/>
    <dgm:cxn modelId="{FF86D217-4989-4949-B5EE-1AC5545D8FE9}" type="presOf" srcId="{186184C5-32A6-4589-AC9B-FB5DA8B87A2F}" destId="{1DC8C4E4-312B-4264-B36B-F0BDCC798A21}" srcOrd="1" destOrd="0" presId="urn:microsoft.com/office/officeart/2005/8/layout/hList9"/>
    <dgm:cxn modelId="{50354C8D-C3A7-4F47-BF78-245AE169F3E1}" srcId="{68335288-16BA-4898-8D4E-A069A8B9CA76}" destId="{0AD4FD61-4266-4D46-A5AD-06660B74DBD0}" srcOrd="1" destOrd="0" parTransId="{85E77064-65A7-4D59-9E3D-B2B4ACA7D85A}" sibTransId="{9299BAEC-1EB7-45D6-BBE2-823CF6AE3067}"/>
    <dgm:cxn modelId="{16D53674-F61B-40CE-9301-E15C13AB5575}" type="presOf" srcId="{D2754BBE-D2E3-4B75-AAA3-C4C2C389F5B3}" destId="{9885BCBD-BB74-422D-898C-5527653C59D8}" srcOrd="0" destOrd="0" presId="urn:microsoft.com/office/officeart/2005/8/layout/hList9"/>
    <dgm:cxn modelId="{9E4FEE57-145C-457E-93AA-661630A5E704}" type="presOf" srcId="{2B77F8CD-4ED5-4A9D-B40B-B486CAF9A338}" destId="{D61C8FAB-2783-48F3-8649-4891AD3DB748}" srcOrd="0" destOrd="0" presId="urn:microsoft.com/office/officeart/2005/8/layout/hList9"/>
    <dgm:cxn modelId="{75046D5E-C837-4FEB-8052-2144A686252C}" type="presParOf" srcId="{D61C8FAB-2783-48F3-8649-4891AD3DB748}" destId="{0D768720-41EC-4C12-82BE-D640CA25D488}" srcOrd="0" destOrd="0" presId="urn:microsoft.com/office/officeart/2005/8/layout/hList9"/>
    <dgm:cxn modelId="{8D2C24D8-DE1B-4C88-8CA1-7C61A6168B4C}" type="presParOf" srcId="{D61C8FAB-2783-48F3-8649-4891AD3DB748}" destId="{A24B532B-C52F-416F-97C2-CA43DDE136A9}" srcOrd="1" destOrd="0" presId="urn:microsoft.com/office/officeart/2005/8/layout/hList9"/>
    <dgm:cxn modelId="{57DDA723-4DA5-4598-870E-23FEE19635BF}" type="presParOf" srcId="{A24B532B-C52F-416F-97C2-CA43DDE136A9}" destId="{C78808B1-EF57-4838-91AB-1F90491A38B7}" srcOrd="0" destOrd="0" presId="urn:microsoft.com/office/officeart/2005/8/layout/hList9"/>
    <dgm:cxn modelId="{C8D57AB9-6A17-40D3-A909-1FCE664BCAEB}" type="presParOf" srcId="{A24B532B-C52F-416F-97C2-CA43DDE136A9}" destId="{B82F4260-0638-4AB1-9C62-1186B7041D28}" srcOrd="1" destOrd="0" presId="urn:microsoft.com/office/officeart/2005/8/layout/hList9"/>
    <dgm:cxn modelId="{45F956BF-B070-48AB-808A-6FF54A03FFFB}" type="presParOf" srcId="{B82F4260-0638-4AB1-9C62-1186B7041D28}" destId="{7256D5F4-C818-4A96-AF84-F20E247A7384}" srcOrd="0" destOrd="0" presId="urn:microsoft.com/office/officeart/2005/8/layout/hList9"/>
    <dgm:cxn modelId="{38C6A397-1EE0-4AD4-848E-4630E0599138}" type="presParOf" srcId="{B82F4260-0638-4AB1-9C62-1186B7041D28}" destId="{1DC8C4E4-312B-4264-B36B-F0BDCC798A21}" srcOrd="1" destOrd="0" presId="urn:microsoft.com/office/officeart/2005/8/layout/hList9"/>
    <dgm:cxn modelId="{39E8F552-FBEB-41BD-BE14-F19A3CE32EBA}" type="presParOf" srcId="{A24B532B-C52F-416F-97C2-CA43DDE136A9}" destId="{001FE2D3-CB91-470F-883A-9FD4CA5A5234}" srcOrd="2" destOrd="0" presId="urn:microsoft.com/office/officeart/2005/8/layout/hList9"/>
    <dgm:cxn modelId="{9DF754A9-6CA6-42CE-8F9A-3C075E53B8BD}" type="presParOf" srcId="{001FE2D3-CB91-470F-883A-9FD4CA5A5234}" destId="{575251A8-1E7D-4528-876C-1880AE67BCC0}" srcOrd="0" destOrd="0" presId="urn:microsoft.com/office/officeart/2005/8/layout/hList9"/>
    <dgm:cxn modelId="{611A2061-256E-4E2C-A0B0-6749FD8D3393}" type="presParOf" srcId="{001FE2D3-CB91-470F-883A-9FD4CA5A5234}" destId="{39883925-69D3-4D29-88D9-A71E52255952}" srcOrd="1" destOrd="0" presId="urn:microsoft.com/office/officeart/2005/8/layout/hList9"/>
    <dgm:cxn modelId="{6F29A0FC-53CB-4864-9107-4374E038BC06}" type="presParOf" srcId="{D61C8FAB-2783-48F3-8649-4891AD3DB748}" destId="{CD5BC2A5-6327-47E2-AE73-DB502BC9C90D}" srcOrd="2" destOrd="0" presId="urn:microsoft.com/office/officeart/2005/8/layout/hList9"/>
    <dgm:cxn modelId="{250CA0B7-1403-4B71-A436-224E633F2CE3}" type="presParOf" srcId="{D61C8FAB-2783-48F3-8649-4891AD3DB748}" destId="{C11976FE-3818-43EA-832D-49F5DA0A5D54}" srcOrd="3" destOrd="0" presId="urn:microsoft.com/office/officeart/2005/8/layout/hList9"/>
    <dgm:cxn modelId="{9E02B435-7BC1-4B8F-9B76-F8474EA64FA8}" type="presParOf" srcId="{D61C8FAB-2783-48F3-8649-4891AD3DB748}" destId="{827F3075-825A-4F5E-8E58-A350123621F2}" srcOrd="4" destOrd="0" presId="urn:microsoft.com/office/officeart/2005/8/layout/hList9"/>
    <dgm:cxn modelId="{758CD733-0B22-4625-8641-418BC4AE91FA}" type="presParOf" srcId="{D61C8FAB-2783-48F3-8649-4891AD3DB748}" destId="{E9091F05-7D16-41C7-BE4C-EF4D0119873B}" srcOrd="5" destOrd="0" presId="urn:microsoft.com/office/officeart/2005/8/layout/hList9"/>
    <dgm:cxn modelId="{23C27023-9096-4FD3-A576-707DB43FC584}" type="presParOf" srcId="{D61C8FAB-2783-48F3-8649-4891AD3DB748}" destId="{1BEE0C22-DB46-4856-9B9D-439D8A84448F}" srcOrd="6" destOrd="0" presId="urn:microsoft.com/office/officeart/2005/8/layout/hList9"/>
    <dgm:cxn modelId="{8128E423-6C5F-45F6-B457-D0E863307E9F}" type="presParOf" srcId="{1BEE0C22-DB46-4856-9B9D-439D8A84448F}" destId="{AEC5E969-EB7A-4C10-BA7E-B6806C0198E4}" srcOrd="0" destOrd="0" presId="urn:microsoft.com/office/officeart/2005/8/layout/hList9"/>
    <dgm:cxn modelId="{D6BAA4BD-A1C0-4C7E-834C-D17B3FA46C39}" type="presParOf" srcId="{1BEE0C22-DB46-4856-9B9D-439D8A84448F}" destId="{5C7B339D-7ACC-4D4A-945A-3D27A2662B6A}" srcOrd="1" destOrd="0" presId="urn:microsoft.com/office/officeart/2005/8/layout/hList9"/>
    <dgm:cxn modelId="{11A8E660-AD6E-4E88-A9B2-653A03060646}" type="presParOf" srcId="{5C7B339D-7ACC-4D4A-945A-3D27A2662B6A}" destId="{821E2947-94A0-44DD-A165-2C8EE61BBACB}" srcOrd="0" destOrd="0" presId="urn:microsoft.com/office/officeart/2005/8/layout/hList9"/>
    <dgm:cxn modelId="{E57E0BCC-C0C1-47FB-932A-DA04316E070C}" type="presParOf" srcId="{5C7B339D-7ACC-4D4A-945A-3D27A2662B6A}" destId="{87659A20-5792-4AAF-814C-5C62DF8BC3D1}" srcOrd="1" destOrd="0" presId="urn:microsoft.com/office/officeart/2005/8/layout/hList9"/>
    <dgm:cxn modelId="{E3517716-8FCA-4CE1-8F7A-B2B2AC77784D}" type="presParOf" srcId="{1BEE0C22-DB46-4856-9B9D-439D8A84448F}" destId="{485AF533-7BB2-45B3-8BE6-974ED81CC4CD}" srcOrd="2" destOrd="0" presId="urn:microsoft.com/office/officeart/2005/8/layout/hList9"/>
    <dgm:cxn modelId="{EEF3B46C-8AA2-46B6-B15D-70408085D716}" type="presParOf" srcId="{485AF533-7BB2-45B3-8BE6-974ED81CC4CD}" destId="{DA184FB2-C525-4651-914D-347C53BDAB31}" srcOrd="0" destOrd="0" presId="urn:microsoft.com/office/officeart/2005/8/layout/hList9"/>
    <dgm:cxn modelId="{ECFE170D-1A5E-4CA5-BF4B-4CAE04D18762}" type="presParOf" srcId="{485AF533-7BB2-45B3-8BE6-974ED81CC4CD}" destId="{940B7138-B07C-4014-AEB7-7CBD7B74B0A3}" srcOrd="1" destOrd="0" presId="urn:microsoft.com/office/officeart/2005/8/layout/hList9"/>
    <dgm:cxn modelId="{7D560151-D710-47BD-9388-9958D52BF40E}" type="presParOf" srcId="{D61C8FAB-2783-48F3-8649-4891AD3DB748}" destId="{1657181F-5A6C-4F09-B55F-C250859762B5}" srcOrd="7" destOrd="0" presId="urn:microsoft.com/office/officeart/2005/8/layout/hList9"/>
    <dgm:cxn modelId="{048A6D13-0DDA-4F28-B848-8792E21C5217}" type="presParOf" srcId="{D61C8FAB-2783-48F3-8649-4891AD3DB748}" destId="{9885BCBD-BB74-422D-898C-5527653C59D8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56D5F4-C818-4A96-AF84-F20E247A7384}">
      <dsp:nvSpPr>
        <dsp:cNvPr id="0" name=""/>
        <dsp:cNvSpPr/>
      </dsp:nvSpPr>
      <dsp:spPr>
        <a:xfrm>
          <a:off x="1016793" y="861873"/>
          <a:ext cx="1904255" cy="12701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Retirar la protección aislante</a:t>
          </a:r>
          <a:endParaRPr lang="es-ES" sz="1800" kern="1200" dirty="0"/>
        </a:p>
      </dsp:txBody>
      <dsp:txXfrm>
        <a:off x="1321474" y="861873"/>
        <a:ext cx="1599574" cy="1270138"/>
      </dsp:txXfrm>
    </dsp:sp>
    <dsp:sp modelId="{575251A8-1E7D-4528-876C-1880AE67BCC0}">
      <dsp:nvSpPr>
        <dsp:cNvPr id="0" name=""/>
        <dsp:cNvSpPr/>
      </dsp:nvSpPr>
      <dsp:spPr>
        <a:xfrm>
          <a:off x="1016793" y="2132012"/>
          <a:ext cx="1904255" cy="12701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Suelen tener la </a:t>
          </a:r>
          <a:r>
            <a:rPr lang="es-ES" sz="1800" b="1" kern="1200" dirty="0" smtClean="0"/>
            <a:t>función</a:t>
          </a:r>
          <a:r>
            <a:rPr lang="es-ES" sz="1800" b="0" kern="1200" dirty="0" smtClean="0"/>
            <a:t> de cortar cable</a:t>
          </a:r>
          <a:endParaRPr lang="es-ES" sz="1800" kern="1200" dirty="0"/>
        </a:p>
      </dsp:txBody>
      <dsp:txXfrm>
        <a:off x="1321474" y="2132012"/>
        <a:ext cx="1599574" cy="1270138"/>
      </dsp:txXfrm>
    </dsp:sp>
    <dsp:sp modelId="{C11976FE-3818-43EA-832D-49F5DA0A5D54}">
      <dsp:nvSpPr>
        <dsp:cNvPr id="0" name=""/>
        <dsp:cNvSpPr/>
      </dsp:nvSpPr>
      <dsp:spPr>
        <a:xfrm>
          <a:off x="1190" y="354072"/>
          <a:ext cx="1269503" cy="12695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500" kern="1200" dirty="0" smtClean="0"/>
            <a:t>Pelar cable</a:t>
          </a:r>
          <a:endParaRPr lang="es-ES" sz="2500" kern="1200" dirty="0"/>
        </a:p>
      </dsp:txBody>
      <dsp:txXfrm>
        <a:off x="187104" y="539986"/>
        <a:ext cx="897675" cy="897675"/>
      </dsp:txXfrm>
    </dsp:sp>
    <dsp:sp modelId="{821E2947-94A0-44DD-A165-2C8EE61BBACB}">
      <dsp:nvSpPr>
        <dsp:cNvPr id="0" name=""/>
        <dsp:cNvSpPr/>
      </dsp:nvSpPr>
      <dsp:spPr>
        <a:xfrm>
          <a:off x="4190553" y="861873"/>
          <a:ext cx="1904255" cy="12701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Caracterizado por acabar en puntas afiladas</a:t>
          </a:r>
          <a:endParaRPr lang="es-ES" sz="1800" kern="1200" dirty="0"/>
        </a:p>
      </dsp:txBody>
      <dsp:txXfrm>
        <a:off x="4495234" y="861873"/>
        <a:ext cx="1599574" cy="1270138"/>
      </dsp:txXfrm>
    </dsp:sp>
    <dsp:sp modelId="{DA184FB2-C525-4651-914D-347C53BDAB31}">
      <dsp:nvSpPr>
        <dsp:cNvPr id="0" name=""/>
        <dsp:cNvSpPr/>
      </dsp:nvSpPr>
      <dsp:spPr>
        <a:xfrm>
          <a:off x="4190553" y="2132012"/>
          <a:ext cx="1904255" cy="12701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Pueden cortar recto u oblicuo</a:t>
          </a:r>
          <a:endParaRPr lang="es-ES" sz="1800" kern="1200" dirty="0"/>
        </a:p>
      </dsp:txBody>
      <dsp:txXfrm>
        <a:off x="4495234" y="2132012"/>
        <a:ext cx="1599574" cy="1270138"/>
      </dsp:txXfrm>
    </dsp:sp>
    <dsp:sp modelId="{9885BCBD-BB74-422D-898C-5527653C59D8}">
      <dsp:nvSpPr>
        <dsp:cNvPr id="0" name=""/>
        <dsp:cNvSpPr/>
      </dsp:nvSpPr>
      <dsp:spPr>
        <a:xfrm>
          <a:off x="3174950" y="354072"/>
          <a:ext cx="1269503" cy="12695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500" kern="1200" dirty="0" smtClean="0"/>
            <a:t>Cortar cable</a:t>
          </a:r>
          <a:endParaRPr lang="es-ES" sz="2500" kern="1200" dirty="0"/>
        </a:p>
      </dsp:txBody>
      <dsp:txXfrm>
        <a:off x="3360864" y="539986"/>
        <a:ext cx="897675" cy="897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jp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bb0de9cda6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bb0de9cda6_0_21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bb3cbfc76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bb3cbfc76b_0_4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bb3cbfc7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bb3cbfc76b_0_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bb3cbfc76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bb3cbfc76b_0_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b3cbfc76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bb3cbfc76b_0_1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bb3cbfc76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bb3cbfc76b_0_1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bb3cbfc76b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bb3cbfc76b_0_2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bb3cbfc76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bb3cbfc76b_0_2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bb3cbfc76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bb3cbfc76b_0_3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bb3cbfc76b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bb3cbfc76b_0_3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5" y="3409676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2" y="0"/>
            <a:ext cx="3814073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1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1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1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6" y="772726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6" y="2712301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544" lvl="1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315" lvl="2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3086" lvl="3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858" lvl="4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630" lvl="5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402" lvl="6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6173" lvl="7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945" lvl="8" indent="-2987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73" y="3408"/>
            <a:ext cx="1233214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3" y="1613825"/>
            <a:ext cx="5857801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1" y="598576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1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1" y="598576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1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1" y="598576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799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799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7" y="1307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"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3" y="763600"/>
            <a:ext cx="5857801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7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1" y="598576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1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699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3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544" lvl="1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315" lvl="2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3086" lvl="3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858" lvl="4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630" lvl="5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402" lvl="6" indent="-29878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6173" lvl="7" indent="-29878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945" lvl="8" indent="-29878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"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799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72" lvl="0" indent="-2288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rgbClr val="9900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1" y="445025"/>
            <a:ext cx="852060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8520601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s-ES_tradnl" smtClean="0"/>
              <a:pPr/>
              <a:t>‹Nº›</a:t>
            </a:fld>
            <a:endParaRPr lang="es-ES_tradnl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01217" y="554082"/>
            <a:ext cx="3448525" cy="1039768"/>
          </a:xfrm>
          <a:prstGeom prst="rect">
            <a:avLst/>
          </a:prstGeom>
        </p:spPr>
        <p:txBody>
          <a:bodyPr spcFirstLastPara="1" wrap="square" lIns="9153" tIns="9153" rIns="9153" bIns="9153" anchor="ctr" anchorCtr="0">
            <a:noAutofit/>
          </a:bodyPr>
          <a:lstStyle/>
          <a:p>
            <a:r>
              <a:rPr lang="es" sz="6000" dirty="0"/>
              <a:t>TEMA 6</a:t>
            </a:r>
            <a:endParaRPr sz="6000" dirty="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58842" y="1520040"/>
            <a:ext cx="2684458" cy="664360"/>
          </a:xfrm>
          <a:prstGeom prst="rect">
            <a:avLst/>
          </a:prstGeom>
        </p:spPr>
        <p:txBody>
          <a:bodyPr spcFirstLastPara="1" wrap="square" lIns="9153" tIns="9153" rIns="9153" bIns="9153" anchor="t" anchorCtr="0">
            <a:noAutofit/>
          </a:bodyPr>
          <a:lstStyle/>
          <a:p>
            <a:pPr marL="0" indent="0">
              <a:buSzPts val="1018"/>
            </a:pPr>
            <a:r>
              <a:rPr lang="es" sz="1600" b="1" dirty="0"/>
              <a:t>Herramientas de instalación y comprobación de redes</a:t>
            </a:r>
            <a:endParaRPr sz="1600" b="1" dirty="0"/>
          </a:p>
        </p:txBody>
      </p:sp>
      <p:sp>
        <p:nvSpPr>
          <p:cNvPr id="279" name="Google Shape;279;p13"/>
          <p:cNvSpPr/>
          <p:nvPr/>
        </p:nvSpPr>
        <p:spPr>
          <a:xfrm>
            <a:off x="3459573" y="4222751"/>
            <a:ext cx="1969821" cy="572710"/>
          </a:xfrm>
          <a:prstGeom prst="horizontalScroll">
            <a:avLst>
              <a:gd name="adj" fmla="val 125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53" tIns="9153" rIns="9153" bIns="9153" anchor="ctr" anchorCtr="0">
            <a:noAutofit/>
          </a:bodyPr>
          <a:lstStyle/>
          <a:p>
            <a:endParaRPr sz="100"/>
          </a:p>
        </p:txBody>
      </p:sp>
      <p:sp>
        <p:nvSpPr>
          <p:cNvPr id="280" name="Google Shape;280;p13"/>
          <p:cNvSpPr txBox="1"/>
          <p:nvPr/>
        </p:nvSpPr>
        <p:spPr>
          <a:xfrm>
            <a:off x="3700848" y="4330585"/>
            <a:ext cx="711716" cy="32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53" tIns="9153" rIns="9153" bIns="9153" anchor="t" anchorCtr="0">
            <a:spAutoFit/>
          </a:bodyPr>
          <a:lstStyle/>
          <a:p>
            <a:r>
              <a:rPr lang="es" sz="1000" dirty="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Kasper </a:t>
            </a:r>
            <a:r>
              <a:rPr lang="es" sz="1000" dirty="0">
                <a:solidFill>
                  <a:srgbClr val="FFFFFF"/>
                </a:solidFill>
                <a:latin typeface="+mj-lt"/>
                <a:ea typeface="Nunito"/>
                <a:cs typeface="Nunito"/>
                <a:sym typeface="Nunito"/>
              </a:rPr>
              <a:t>Nicolas</a:t>
            </a:r>
            <a:endParaRPr sz="1000" dirty="0">
              <a:solidFill>
                <a:srgbClr val="FFFFFF"/>
              </a:solidFill>
              <a:latin typeface="+mj-lt"/>
              <a:ea typeface="Nunito"/>
              <a:cs typeface="Nunito"/>
              <a:sym typeface="Nunito"/>
            </a:endParaRPr>
          </a:p>
        </p:txBody>
      </p:sp>
      <p:sp>
        <p:nvSpPr>
          <p:cNvPr id="281" name="Google Shape;281;p13"/>
          <p:cNvSpPr txBox="1"/>
          <p:nvPr/>
        </p:nvSpPr>
        <p:spPr>
          <a:xfrm>
            <a:off x="4893831" y="4430613"/>
            <a:ext cx="389369" cy="156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53" tIns="9153" rIns="9153" bIns="9153" anchor="t" anchorCtr="0">
            <a:spAutoFit/>
          </a:bodyPr>
          <a:lstStyle/>
          <a:p>
            <a:r>
              <a:rPr lang="es" sz="900" dirty="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2ºFPB</a:t>
            </a:r>
            <a:endParaRPr sz="900" dirty="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4116915" y="4293661"/>
            <a:ext cx="1106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000" dirty="0" smtClean="0">
                <a:solidFill>
                  <a:schemeClr val="bg1"/>
                </a:solidFill>
              </a:rPr>
              <a:t>Gierazinski Mendrek</a:t>
            </a:r>
            <a:endParaRPr lang="es-ES_tradnl" sz="1000" dirty="0">
              <a:solidFill>
                <a:schemeClr val="bg1"/>
              </a:solidFill>
            </a:endParaRPr>
          </a:p>
        </p:txBody>
      </p:sp>
      <p:pic>
        <p:nvPicPr>
          <p:cNvPr id="3" name="Herramientas de instalación y comprobación de red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55742" y="877082"/>
            <a:ext cx="393768" cy="3937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75752" y="-752475"/>
            <a:ext cx="8715848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1300" b="1" dirty="0" smtClean="0">
                <a:solidFill>
                  <a:schemeClr val="bg1"/>
                </a:solidFill>
              </a:rPr>
              <a:t>FIN</a:t>
            </a:r>
            <a:endParaRPr lang="es-ES_tradnl" sz="413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4"/>
          <p:cNvSpPr txBox="1">
            <a:spLocks noGrp="1"/>
          </p:cNvSpPr>
          <p:nvPr>
            <p:ph type="title"/>
          </p:nvPr>
        </p:nvSpPr>
        <p:spPr>
          <a:xfrm>
            <a:off x="3034699" y="0"/>
            <a:ext cx="3097378" cy="1081004"/>
          </a:xfrm>
          <a:prstGeom prst="rect">
            <a:avLst/>
          </a:prstGeom>
        </p:spPr>
        <p:txBody>
          <a:bodyPr spcFirstLastPara="1" wrap="square" lIns="9153" tIns="9153" rIns="9153" bIns="9153" anchor="ctr" anchorCtr="0">
            <a:normAutofit/>
          </a:bodyPr>
          <a:lstStyle/>
          <a:p>
            <a:r>
              <a:rPr lang="es" sz="2800" dirty="0"/>
              <a:t>Organiza</a:t>
            </a:r>
            <a:r>
              <a:rPr lang="es" sz="400" dirty="0"/>
              <a:t> </a:t>
            </a:r>
            <a:r>
              <a:rPr lang="es" sz="400" dirty="0" smtClean="0"/>
              <a:t> </a:t>
            </a:r>
            <a:r>
              <a:rPr lang="es" sz="2800" dirty="0" smtClean="0"/>
              <a:t>las </a:t>
            </a:r>
            <a:r>
              <a:rPr lang="es" sz="2800" dirty="0"/>
              <a:t>ideas</a:t>
            </a:r>
            <a:endParaRPr sz="2800" dirty="0"/>
          </a:p>
        </p:txBody>
      </p:sp>
      <p:pic>
        <p:nvPicPr>
          <p:cNvPr id="287" name="Google Shape;28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1081004"/>
            <a:ext cx="6756400" cy="3592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323850" y="457200"/>
            <a:ext cx="625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 smtClean="0">
                <a:solidFill>
                  <a:schemeClr val="bg1"/>
                </a:solidFill>
              </a:rPr>
              <a:t>1. </a:t>
            </a:r>
            <a:r>
              <a:rPr lang="es-ES_tradnl" sz="2000" dirty="0" smtClean="0"/>
              <a:t>Herramientas para la instalación de cable de cobre</a:t>
            </a:r>
            <a:endParaRPr lang="es-ES_tradnl" sz="2000" dirty="0"/>
          </a:p>
        </p:txBody>
      </p:sp>
      <p:sp>
        <p:nvSpPr>
          <p:cNvPr id="5" name="CuadroTexto 4"/>
          <p:cNvSpPr txBox="1"/>
          <p:nvPr/>
        </p:nvSpPr>
        <p:spPr>
          <a:xfrm>
            <a:off x="920750" y="1409700"/>
            <a:ext cx="53784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Para llevar a cabo el proceso de instalación de cableado de cobre en una red de datos y telecomunicaciones es necesario emplear </a:t>
            </a:r>
            <a:r>
              <a:rPr lang="es-ES_tradnl" b="1" dirty="0" smtClean="0">
                <a:solidFill>
                  <a:schemeClr val="bg1"/>
                </a:solidFill>
              </a:rPr>
              <a:t>herramientas especificas</a:t>
            </a:r>
            <a:endParaRPr lang="es-ES_tradnl" dirty="0">
              <a:solidFill>
                <a:schemeClr val="bg1"/>
              </a:solidFill>
            </a:endParaRPr>
          </a:p>
        </p:txBody>
      </p:sp>
      <p:pic>
        <p:nvPicPr>
          <p:cNvPr id="1026" name="Picture 2" descr="Resultado de imagen de herramientas de electricida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2700" y="2148364"/>
            <a:ext cx="3973009" cy="265397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193800" y="762000"/>
            <a:ext cx="3954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800" dirty="0" smtClean="0">
                <a:solidFill>
                  <a:schemeClr val="bg1"/>
                </a:solidFill>
              </a:rPr>
              <a:t>1.1. </a:t>
            </a:r>
            <a:r>
              <a:rPr lang="es-ES_tradnl" sz="1800" dirty="0" smtClean="0">
                <a:solidFill>
                  <a:schemeClr val="bg2">
                    <a:lumMod val="50000"/>
                  </a:schemeClr>
                </a:solidFill>
              </a:rPr>
              <a:t>Herramientas para pelar y cortar</a:t>
            </a:r>
            <a:endParaRPr lang="es-ES_tradnl" sz="1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193800" y="1320800"/>
            <a:ext cx="32639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La herramienta sirve para </a:t>
            </a:r>
            <a:r>
              <a:rPr lang="es-ES_tradnl" b="1" dirty="0" smtClean="0"/>
              <a:t>quitar el revestimiento </a:t>
            </a:r>
            <a:r>
              <a:rPr lang="es-ES_tradnl" dirty="0" smtClean="0"/>
              <a:t> </a:t>
            </a:r>
            <a:r>
              <a:rPr lang="es-ES_tradnl" dirty="0" smtClean="0">
                <a:solidFill>
                  <a:schemeClr val="bg1"/>
                </a:solidFill>
              </a:rPr>
              <a:t>y el </a:t>
            </a:r>
            <a:r>
              <a:rPr lang="es-ES_tradnl" b="1" dirty="0" smtClean="0"/>
              <a:t>aislamiento de los hilos</a:t>
            </a:r>
            <a:endParaRPr lang="es-ES_tradnl" dirty="0"/>
          </a:p>
        </p:txBody>
      </p:sp>
      <p:sp>
        <p:nvSpPr>
          <p:cNvPr id="5" name="CuadroTexto 4"/>
          <p:cNvSpPr txBox="1"/>
          <p:nvPr/>
        </p:nvSpPr>
        <p:spPr>
          <a:xfrm>
            <a:off x="1193800" y="2248932"/>
            <a:ext cx="2921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Sirve también para </a:t>
            </a:r>
            <a:r>
              <a:rPr lang="es-ES_tradnl" b="1" dirty="0" smtClean="0">
                <a:solidFill>
                  <a:schemeClr val="bg1"/>
                </a:solidFill>
              </a:rPr>
              <a:t> </a:t>
            </a:r>
            <a:r>
              <a:rPr lang="es-ES_tradnl" b="1" dirty="0" smtClean="0"/>
              <a:t>cable de par trenzado </a:t>
            </a:r>
            <a:r>
              <a:rPr lang="es-ES_tradnl" dirty="0" smtClean="0"/>
              <a:t> </a:t>
            </a:r>
            <a:r>
              <a:rPr lang="es-ES_tradnl" dirty="0" smtClean="0">
                <a:solidFill>
                  <a:schemeClr val="bg1"/>
                </a:solidFill>
              </a:rPr>
              <a:t>y</a:t>
            </a:r>
            <a:r>
              <a:rPr lang="es-ES_tradnl" dirty="0" smtClean="0"/>
              <a:t> </a:t>
            </a:r>
            <a:r>
              <a:rPr lang="es-ES_tradnl" b="1" dirty="0" smtClean="0"/>
              <a:t> cable coaxial.</a:t>
            </a:r>
            <a:r>
              <a:rPr lang="es-ES_tradnl" dirty="0" smtClean="0"/>
              <a:t> </a:t>
            </a:r>
            <a:r>
              <a:rPr lang="es-ES_tradnl" dirty="0" smtClean="0">
                <a:solidFill>
                  <a:schemeClr val="bg1"/>
                </a:solidFill>
              </a:rPr>
              <a:t>Es</a:t>
            </a:r>
            <a:r>
              <a:rPr lang="es-ES_tradnl" dirty="0" smtClean="0"/>
              <a:t> </a:t>
            </a:r>
            <a:r>
              <a:rPr lang="es-ES_tradnl" dirty="0" smtClean="0">
                <a:solidFill>
                  <a:schemeClr val="bg1"/>
                </a:solidFill>
              </a:rPr>
              <a:t>utilizada para </a:t>
            </a:r>
            <a:r>
              <a:rPr lang="es-ES_tradnl" b="1" dirty="0" smtClean="0"/>
              <a:t>todos los revestimientos</a:t>
            </a:r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700" y="1231900"/>
            <a:ext cx="2457450" cy="3190072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7095454" y="1818044"/>
            <a:ext cx="18553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Pones el artefacto en el cable y giras este mismo en un ángulo de 360º, después de ello jalas del revestimiento y ya tendrías el cable pelado.</a:t>
            </a:r>
            <a:endParaRPr lang="es-ES_tradnl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406400"/>
            <a:ext cx="6159500" cy="4152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244600" y="736600"/>
            <a:ext cx="375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smtClean="0"/>
              <a:t>Dos tipos de alicates</a:t>
            </a:r>
            <a:endParaRPr lang="es-ES_tradnl" sz="2800" b="1" dirty="0"/>
          </a:p>
        </p:txBody>
      </p:sp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3878441805"/>
              </p:ext>
            </p:extLst>
          </p:nvPr>
        </p:nvGraphicFramePr>
        <p:xfrm>
          <a:off x="1447800" y="1044376"/>
          <a:ext cx="6096000" cy="37562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agen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18" y="2922487"/>
            <a:ext cx="1325563" cy="139636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0" y="1145520"/>
            <a:ext cx="1216068" cy="13879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123949" y="733425"/>
            <a:ext cx="4486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 smtClean="0">
                <a:solidFill>
                  <a:schemeClr val="bg1"/>
                </a:solidFill>
              </a:rPr>
              <a:t>1.2.</a:t>
            </a:r>
            <a:r>
              <a:rPr lang="es-ES" sz="1800" dirty="0" smtClean="0">
                <a:solidFill>
                  <a:schemeClr val="bg2">
                    <a:lumMod val="50000"/>
                  </a:schemeClr>
                </a:solidFill>
              </a:rPr>
              <a:t>Herramientas de terminación de cable</a:t>
            </a:r>
            <a:endParaRPr lang="es-ES_tradnl" sz="1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425" y="323850"/>
            <a:ext cx="2574944" cy="132873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123949" y="1357312"/>
            <a:ext cx="20288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Proceso de insertar el cable en un conector, un panel o una toma se denomina terminación de cable, para ello esta la </a:t>
            </a:r>
            <a:r>
              <a:rPr lang="es-ES" b="1" dirty="0" smtClean="0">
                <a:solidFill>
                  <a:schemeClr val="bg1"/>
                </a:solidFill>
              </a:rPr>
              <a:t>crimpadora</a:t>
            </a:r>
            <a:endParaRPr lang="es-ES_tradnl" b="1" dirty="0">
              <a:solidFill>
                <a:schemeClr val="bg1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3403679" y="2352675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Procedimiento de crimpado:</a:t>
            </a:r>
            <a:endParaRPr lang="es-ES_tradnl" b="1" dirty="0">
              <a:solidFill>
                <a:schemeClr val="bg1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60654" y="1338620"/>
            <a:ext cx="172773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238250" y="704850"/>
            <a:ext cx="5250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b="1" dirty="0" smtClean="0">
                <a:solidFill>
                  <a:schemeClr val="bg1"/>
                </a:solidFill>
              </a:rPr>
              <a:t>Procedimiento para terminar un cable coaxial:</a:t>
            </a:r>
            <a:endParaRPr lang="es-ES_tradnl" sz="1800" b="1" dirty="0">
              <a:solidFill>
                <a:schemeClr val="bg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76038" y="86178"/>
            <a:ext cx="3298553" cy="57645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285875" y="714375"/>
            <a:ext cx="51700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 smtClean="0">
                <a:solidFill>
                  <a:schemeClr val="bg1"/>
                </a:solidFill>
              </a:rPr>
              <a:t>Inserción de cable de par trenzado en regletas 110:</a:t>
            </a:r>
            <a:endParaRPr lang="es-ES_tradnl" sz="1600" b="1" dirty="0">
              <a:solidFill>
                <a:schemeClr val="bg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60" y="1159015"/>
            <a:ext cx="5669280" cy="21480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199</Words>
  <Application>Microsoft Office PowerPoint</Application>
  <PresentationFormat>Presentación en pantalla (16:9)</PresentationFormat>
  <Paragraphs>25</Paragraphs>
  <Slides>10</Slides>
  <Notes>10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Maven Pro</vt:lpstr>
      <vt:lpstr>Nunito</vt:lpstr>
      <vt:lpstr>Arial</vt:lpstr>
      <vt:lpstr>Momentum</vt:lpstr>
      <vt:lpstr>TEMA 6</vt:lpstr>
      <vt:lpstr>Organiza  las ideas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 6</dc:title>
  <dc:creator>gierazinski16763</dc:creator>
  <cp:lastModifiedBy>gierazinski16763</cp:lastModifiedBy>
  <cp:revision>16</cp:revision>
  <dcterms:modified xsi:type="dcterms:W3CDTF">2021-02-08T12:25:13Z</dcterms:modified>
</cp:coreProperties>
</file>